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6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9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6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3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9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8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1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6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4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7CBA2-03FB-46F6-91E3-087883AB8CF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0B59E-0568-4165-8E89-2785988CC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9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2147977" y="0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-166777" y="6245525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nip Single Corner Rectangle 8"/>
          <p:cNvSpPr/>
          <p:nvPr/>
        </p:nvSpPr>
        <p:spPr>
          <a:xfrm>
            <a:off x="0" y="0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nip Single Corner Rectangle 9"/>
          <p:cNvSpPr/>
          <p:nvPr/>
        </p:nvSpPr>
        <p:spPr>
          <a:xfrm>
            <a:off x="9788013" y="6245524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19600" y="612474"/>
            <a:ext cx="7772400" cy="26104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61" y="612474"/>
            <a:ext cx="2610464" cy="2610464"/>
          </a:xfrm>
          <a:prstGeom prst="rect">
            <a:avLst/>
          </a:prstGeom>
        </p:spPr>
      </p:pic>
      <p:sp>
        <p:nvSpPr>
          <p:cNvPr id="14" name="Snip Diagonal Corner Rectangle 13"/>
          <p:cNvSpPr/>
          <p:nvPr/>
        </p:nvSpPr>
        <p:spPr>
          <a:xfrm>
            <a:off x="4678741" y="1224533"/>
            <a:ext cx="4616245" cy="1386348"/>
          </a:xfrm>
          <a:prstGeom prst="snip2Diag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9" y="745626"/>
            <a:ext cx="3238493" cy="32053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1341843" y="3992960"/>
            <a:ext cx="32204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hanh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Nhã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24749" y="4423843"/>
            <a:ext cx="15709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1411060908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992960"/>
            <a:ext cx="1451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79" y="4411319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sz="2000" dirty="0" smtClean="0"/>
              <a:t>        :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1159" y="4827495"/>
            <a:ext cx="143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392494" y="4854726"/>
            <a:ext cx="12779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15DTH04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4844" y="5262713"/>
            <a:ext cx="39631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TPHCM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56670" y="3992960"/>
            <a:ext cx="2853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Đề</a:t>
            </a:r>
            <a:r>
              <a:rPr lang="en-US" sz="3200" dirty="0" smtClean="0"/>
              <a:t> </a:t>
            </a:r>
            <a:r>
              <a:rPr lang="en-US" sz="3200" dirty="0" err="1" smtClean="0"/>
              <a:t>tài</a:t>
            </a:r>
            <a:r>
              <a:rPr lang="en-US" sz="3200" dirty="0" smtClean="0"/>
              <a:t>               : </a:t>
            </a:r>
            <a:endParaRPr 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7555573" y="4079851"/>
            <a:ext cx="2769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APP BÁN HÀNG</a:t>
            </a:r>
            <a:endParaRPr lang="en-US" sz="32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419600" y="3222938"/>
            <a:ext cx="0" cy="3022586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56407" y="4577735"/>
            <a:ext cx="2811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Khoa</a:t>
            </a:r>
            <a:r>
              <a:rPr lang="en-US" sz="3200" dirty="0" smtClean="0"/>
              <a:t>                 : 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7555573" y="4607748"/>
            <a:ext cx="446724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THÔNG TIN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5755" y="5096799"/>
            <a:ext cx="2860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Chuyên</a:t>
            </a:r>
            <a:r>
              <a:rPr lang="en-US" sz="3200" dirty="0" smtClean="0"/>
              <a:t> </a:t>
            </a:r>
            <a:r>
              <a:rPr lang="en-US" sz="3200" dirty="0" err="1" smtClean="0"/>
              <a:t>ngành</a:t>
            </a:r>
            <a:r>
              <a:rPr lang="en-US" sz="3200" dirty="0" smtClean="0"/>
              <a:t> : 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541640" y="5096798"/>
            <a:ext cx="445827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PHẦN MỀM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202" y="3260937"/>
            <a:ext cx="1316798" cy="13167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782845" y="5569387"/>
            <a:ext cx="2845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GV </a:t>
            </a:r>
            <a:r>
              <a:rPr lang="en-US" sz="3200" dirty="0" err="1" smtClean="0"/>
              <a:t>Hướng</a:t>
            </a:r>
            <a:r>
              <a:rPr lang="en-US" sz="3200" dirty="0" smtClean="0"/>
              <a:t> </a:t>
            </a:r>
            <a:r>
              <a:rPr lang="en-US" sz="3200" dirty="0" err="1" smtClean="0"/>
              <a:t>dẫn</a:t>
            </a:r>
            <a:r>
              <a:rPr lang="en-US" sz="3200" dirty="0" smtClean="0"/>
              <a:t> :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7553095" y="5550293"/>
            <a:ext cx="416011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MẠNH HÙNG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3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2147977" y="0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>
            <a:off x="0" y="0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-166777" y="6245525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9788013" y="6245524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90952" y="94593"/>
            <a:ext cx="3289738" cy="4204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9569" y="926594"/>
            <a:ext cx="5917327" cy="16682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“app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9600"/>
            <a:ext cx="6169573" cy="56359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nip Diagonal Corner Rectangle 11"/>
          <p:cNvSpPr/>
          <p:nvPr/>
        </p:nvSpPr>
        <p:spPr>
          <a:xfrm>
            <a:off x="776663" y="3978243"/>
            <a:ext cx="4616245" cy="1386348"/>
          </a:xfrm>
          <a:prstGeom prst="snip2Diag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53" y="1320483"/>
            <a:ext cx="2610464" cy="2610464"/>
          </a:xfrm>
          <a:prstGeom prst="rect">
            <a:avLst/>
          </a:prstGeom>
        </p:spPr>
      </p:pic>
      <p:sp>
        <p:nvSpPr>
          <p:cNvPr id="15" name="Snip Single Corner Rectangle 14"/>
          <p:cNvSpPr/>
          <p:nvPr/>
        </p:nvSpPr>
        <p:spPr>
          <a:xfrm>
            <a:off x="6169569" y="2710480"/>
            <a:ext cx="6022431" cy="493984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 smtClean="0"/>
              <a:t>Mục</a:t>
            </a:r>
            <a:r>
              <a:rPr lang="en-US" sz="3200" dirty="0" smtClean="0"/>
              <a:t> </a:t>
            </a:r>
            <a:r>
              <a:rPr lang="en-US" sz="3200" dirty="0" err="1" smtClean="0"/>
              <a:t>tiêu</a:t>
            </a:r>
            <a:r>
              <a:rPr lang="en-US" sz="3200" dirty="0" smtClean="0"/>
              <a:t> </a:t>
            </a:r>
            <a:r>
              <a:rPr lang="en-US" sz="3200" dirty="0" err="1" smtClean="0"/>
              <a:t>đề</a:t>
            </a:r>
            <a:r>
              <a:rPr lang="en-US" sz="3200" dirty="0" smtClean="0"/>
              <a:t> </a:t>
            </a:r>
            <a:r>
              <a:rPr lang="en-US" sz="3200" dirty="0" err="1" smtClean="0"/>
              <a:t>tài</a:t>
            </a:r>
            <a:endParaRPr lang="en-US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6336350" y="3653535"/>
            <a:ext cx="5855650" cy="250552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 Studio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 Studio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lôi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trỉ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3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2147977" y="0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>
            <a:off x="0" y="0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-166777" y="6245525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9788013" y="6245524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90951" y="94593"/>
            <a:ext cx="5475890" cy="4204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miley Face 10"/>
          <p:cNvSpPr/>
          <p:nvPr/>
        </p:nvSpPr>
        <p:spPr>
          <a:xfrm>
            <a:off x="63771" y="1754493"/>
            <a:ext cx="459972" cy="43760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9757" y="1754492"/>
            <a:ext cx="3969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/Reset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miley Face 12"/>
          <p:cNvSpPr/>
          <p:nvPr/>
        </p:nvSpPr>
        <p:spPr>
          <a:xfrm>
            <a:off x="63770" y="3537010"/>
            <a:ext cx="418642" cy="40483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744" y="3520029"/>
            <a:ext cx="4179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miley Face 14"/>
          <p:cNvSpPr/>
          <p:nvPr/>
        </p:nvSpPr>
        <p:spPr>
          <a:xfrm>
            <a:off x="63770" y="4144334"/>
            <a:ext cx="404744" cy="387356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757" y="4070848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miley Face 16"/>
          <p:cNvSpPr/>
          <p:nvPr/>
        </p:nvSpPr>
        <p:spPr>
          <a:xfrm>
            <a:off x="63770" y="3021957"/>
            <a:ext cx="418642" cy="38221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5212" y="2898019"/>
            <a:ext cx="371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tấc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miley Face 18"/>
          <p:cNvSpPr/>
          <p:nvPr/>
        </p:nvSpPr>
        <p:spPr>
          <a:xfrm>
            <a:off x="63770" y="2416922"/>
            <a:ext cx="459973" cy="397829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9757" y="2337984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miley Face 20"/>
          <p:cNvSpPr/>
          <p:nvPr/>
        </p:nvSpPr>
        <p:spPr>
          <a:xfrm>
            <a:off x="42215" y="5317667"/>
            <a:ext cx="404745" cy="373394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3743" y="5237689"/>
            <a:ext cx="3049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miley Face 22"/>
          <p:cNvSpPr/>
          <p:nvPr/>
        </p:nvSpPr>
        <p:spPr>
          <a:xfrm>
            <a:off x="63770" y="4734176"/>
            <a:ext cx="404745" cy="39126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9757" y="4634966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nip Diagonal Corner Rectangle 24"/>
          <p:cNvSpPr/>
          <p:nvPr/>
        </p:nvSpPr>
        <p:spPr>
          <a:xfrm>
            <a:off x="-166777" y="809318"/>
            <a:ext cx="4286832" cy="723951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3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nip Diagonal Corner Rectangle 25"/>
          <p:cNvSpPr/>
          <p:nvPr/>
        </p:nvSpPr>
        <p:spPr>
          <a:xfrm>
            <a:off x="7777655" y="801899"/>
            <a:ext cx="4575372" cy="723951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32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2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miley Face 26"/>
          <p:cNvSpPr/>
          <p:nvPr/>
        </p:nvSpPr>
        <p:spPr>
          <a:xfrm>
            <a:off x="6132784" y="1808934"/>
            <a:ext cx="406548" cy="392029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39333" y="1783239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miley Face 28"/>
          <p:cNvSpPr/>
          <p:nvPr/>
        </p:nvSpPr>
        <p:spPr>
          <a:xfrm>
            <a:off x="6098636" y="2372531"/>
            <a:ext cx="438515" cy="44035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26713" y="2374799"/>
            <a:ext cx="399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tấc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miley Face 30"/>
          <p:cNvSpPr/>
          <p:nvPr/>
        </p:nvSpPr>
        <p:spPr>
          <a:xfrm>
            <a:off x="6067175" y="2936220"/>
            <a:ext cx="438515" cy="41051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24588" y="2893798"/>
            <a:ext cx="5581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Smiley Face 32"/>
          <p:cNvSpPr/>
          <p:nvPr/>
        </p:nvSpPr>
        <p:spPr>
          <a:xfrm>
            <a:off x="6067175" y="3566517"/>
            <a:ext cx="459537" cy="41779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26713" y="3461095"/>
            <a:ext cx="393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5192110" y="612475"/>
            <a:ext cx="21021" cy="5633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4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2147977" y="0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>
            <a:off x="0" y="0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-166777" y="6245525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9788013" y="6245524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90951" y="94593"/>
            <a:ext cx="5475890" cy="4204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63" y="947324"/>
            <a:ext cx="2791885" cy="49633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" y="893443"/>
            <a:ext cx="3415862" cy="50172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000" dirty="0" err="1" smtClean="0"/>
              <a:t>Bất</a:t>
            </a:r>
            <a:r>
              <a:rPr lang="en-US" sz="2000" dirty="0" smtClean="0"/>
              <a:t> </a:t>
            </a:r>
            <a:r>
              <a:rPr lang="en-US" sz="2000" dirty="0" err="1" smtClean="0"/>
              <a:t>cứ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apps </a:t>
            </a:r>
            <a:r>
              <a:rPr lang="en-US" sz="2000" dirty="0" err="1" smtClean="0"/>
              <a:t>nào</a:t>
            </a:r>
            <a:r>
              <a:rPr lang="en-US" sz="2000" dirty="0" smtClean="0"/>
              <a:t> </a:t>
            </a:r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bắt</a:t>
            </a:r>
            <a:r>
              <a:rPr lang="en-US" sz="2000" dirty="0" smtClean="0"/>
              <a:t> </a:t>
            </a:r>
            <a:r>
              <a:rPr lang="en-US" sz="2000" dirty="0" err="1" smtClean="0"/>
              <a:t>đầu</a:t>
            </a:r>
            <a:r>
              <a:rPr lang="en-US" sz="2000" dirty="0" smtClean="0"/>
              <a:t> </a:t>
            </a:r>
            <a:r>
              <a:rPr lang="en-US" sz="2000" dirty="0" err="1" smtClean="0"/>
              <a:t>chạy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màng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chờ</a:t>
            </a:r>
            <a:r>
              <a:rPr lang="en-US" sz="2000" dirty="0" smtClean="0"/>
              <a:t> load </a:t>
            </a:r>
            <a:r>
              <a:rPr lang="en-US" sz="2000" dirty="0" err="1" smtClean="0"/>
              <a:t>khoản</a:t>
            </a:r>
            <a:r>
              <a:rPr lang="en-US" sz="2000" dirty="0" smtClean="0"/>
              <a:t> 3-5s </a:t>
            </a:r>
            <a:r>
              <a:rPr lang="en-US" sz="2000" dirty="0" err="1" smtClean="0"/>
              <a:t>tạo</a:t>
            </a:r>
            <a:r>
              <a:rPr lang="en-US" sz="2000" dirty="0" smtClean="0"/>
              <a:t> </a:t>
            </a:r>
            <a:r>
              <a:rPr lang="en-US" sz="2000" dirty="0" err="1" smtClean="0"/>
              <a:t>sự</a:t>
            </a:r>
            <a:r>
              <a:rPr lang="en-US" sz="2000" dirty="0" smtClean="0"/>
              <a:t> </a:t>
            </a:r>
            <a:r>
              <a:rPr lang="en-US" sz="2000" dirty="0" err="1" smtClean="0"/>
              <a:t>chú</a:t>
            </a:r>
            <a:r>
              <a:rPr lang="en-US" sz="2000" dirty="0" smtClean="0"/>
              <a:t> ý </a:t>
            </a:r>
            <a:r>
              <a:rPr lang="en-US" sz="2000" dirty="0" err="1" smtClean="0"/>
              <a:t>đến</a:t>
            </a:r>
            <a:r>
              <a:rPr lang="en-US" sz="2000" dirty="0" smtClean="0"/>
              <a:t> </a:t>
            </a:r>
            <a:r>
              <a:rPr lang="en-US" sz="2000" dirty="0" err="1" smtClean="0"/>
              <a:t>khách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liên</a:t>
            </a:r>
            <a:r>
              <a:rPr lang="en-US" sz="2000" dirty="0" smtClean="0"/>
              <a:t> </a:t>
            </a:r>
            <a:r>
              <a:rPr lang="en-US" sz="2000" dirty="0" err="1" smtClean="0"/>
              <a:t>tưởng</a:t>
            </a:r>
            <a:r>
              <a:rPr lang="en-US" sz="2000" dirty="0" smtClean="0"/>
              <a:t> </a:t>
            </a:r>
            <a:r>
              <a:rPr lang="en-US" sz="2000" dirty="0" err="1" smtClean="0"/>
              <a:t>đến</a:t>
            </a:r>
            <a:r>
              <a:rPr lang="en-US" sz="2000" dirty="0" smtClean="0"/>
              <a:t> </a:t>
            </a:r>
            <a:r>
              <a:rPr lang="en-US" sz="2000" dirty="0" err="1" smtClean="0"/>
              <a:t>công</a:t>
            </a:r>
            <a:r>
              <a:rPr lang="en-US" sz="2000" dirty="0" smtClean="0"/>
              <a:t> ty </a:t>
            </a: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hoặc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apps </a:t>
            </a:r>
            <a:r>
              <a:rPr lang="en-US" sz="2000" dirty="0" err="1" smtClean="0"/>
              <a:t>bán</a:t>
            </a:r>
            <a:r>
              <a:rPr lang="en-US" sz="2000" dirty="0" smtClean="0"/>
              <a:t> hang </a:t>
            </a:r>
            <a:r>
              <a:rPr lang="en-US" sz="2000" dirty="0" err="1" smtClean="0"/>
              <a:t>nổi</a:t>
            </a:r>
            <a:r>
              <a:rPr lang="en-US" sz="2000" dirty="0" smtClean="0"/>
              <a:t> </a:t>
            </a:r>
            <a:r>
              <a:rPr lang="en-US" sz="2000" dirty="0" err="1" smtClean="0"/>
              <a:t>tiếng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 nay </a:t>
            </a:r>
            <a:r>
              <a:rPr lang="en-US" sz="2000" dirty="0" err="1" smtClean="0"/>
              <a:t>ví</a:t>
            </a:r>
            <a:r>
              <a:rPr lang="en-US" sz="2000" dirty="0" smtClean="0"/>
              <a:t> du </a:t>
            </a:r>
            <a:r>
              <a:rPr lang="en-US" sz="2000" dirty="0" err="1" smtClean="0"/>
              <a:t>như</a:t>
            </a:r>
            <a:r>
              <a:rPr lang="en-US" sz="2000" dirty="0" smtClean="0"/>
              <a:t>: </a:t>
            </a:r>
            <a:r>
              <a:rPr lang="en-US" sz="2000" dirty="0" err="1" smtClean="0"/>
              <a:t>lazada,tiki,shope</a:t>
            </a:r>
            <a:r>
              <a:rPr lang="en-US" sz="2000" dirty="0" smtClean="0"/>
              <a:t>….v….</a:t>
            </a:r>
          </a:p>
          <a:p>
            <a:pPr algn="just"/>
            <a:r>
              <a:rPr lang="en-US" sz="2000" dirty="0" smtClean="0"/>
              <a:t>Sau </a:t>
            </a:r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đã</a:t>
            </a:r>
            <a:r>
              <a:rPr lang="en-US" sz="2000" dirty="0" smtClean="0"/>
              <a:t> </a:t>
            </a:r>
            <a:r>
              <a:rPr lang="en-US" sz="2000" dirty="0" err="1" smtClean="0"/>
              <a:t>chạy</a:t>
            </a:r>
            <a:r>
              <a:rPr lang="en-US" sz="2000" dirty="0" smtClean="0"/>
              <a:t> </a:t>
            </a:r>
            <a:r>
              <a:rPr lang="en-US" sz="2000" dirty="0" err="1" smtClean="0"/>
              <a:t>màng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splash </a:t>
            </a:r>
            <a:r>
              <a:rPr lang="en-US" sz="2000" dirty="0" err="1" smtClean="0"/>
              <a:t>xong</a:t>
            </a:r>
            <a:r>
              <a:rPr lang="en-US" sz="2000" dirty="0" smtClean="0"/>
              <a:t> </a:t>
            </a: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trang</a:t>
            </a:r>
            <a:r>
              <a:rPr lang="en-US" sz="2000" dirty="0" smtClean="0"/>
              <a:t> </a:t>
            </a:r>
            <a:r>
              <a:rPr lang="en-US" sz="2000" dirty="0" err="1" smtClean="0"/>
              <a:t>sản</a:t>
            </a:r>
            <a:r>
              <a:rPr lang="en-US" sz="2000" dirty="0" smtClean="0"/>
              <a:t> </a:t>
            </a:r>
            <a:r>
              <a:rPr lang="en-US" sz="2000" dirty="0" err="1" smtClean="0"/>
              <a:t>phẩm</a:t>
            </a:r>
            <a:r>
              <a:rPr lang="en-US" sz="2000" dirty="0" smtClean="0"/>
              <a:t> </a:t>
            </a:r>
            <a:r>
              <a:rPr lang="en-US" sz="2000" dirty="0" err="1" smtClean="0"/>
              <a:t>giúp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khách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lựa</a:t>
            </a:r>
            <a:r>
              <a:rPr lang="en-US" sz="2000" dirty="0" smtClean="0"/>
              <a:t> </a:t>
            </a:r>
            <a:r>
              <a:rPr lang="en-US" sz="2000" dirty="0" err="1" smtClean="0"/>
              <a:t>chọn</a:t>
            </a:r>
            <a:r>
              <a:rPr lang="en-US" sz="2000" dirty="0" smtClean="0"/>
              <a:t> </a:t>
            </a:r>
            <a:r>
              <a:rPr lang="en-US" sz="2000" dirty="0" err="1" smtClean="0"/>
              <a:t>sản</a:t>
            </a:r>
            <a:r>
              <a:rPr lang="en-US" sz="2000" dirty="0" smtClean="0"/>
              <a:t> </a:t>
            </a:r>
            <a:r>
              <a:rPr lang="en-US" sz="2000" dirty="0" err="1" smtClean="0"/>
              <a:t>phẩm</a:t>
            </a:r>
            <a:r>
              <a:rPr lang="en-US" sz="2000" dirty="0" smtClean="0"/>
              <a:t> </a:t>
            </a:r>
            <a:r>
              <a:rPr lang="en-US" sz="2000" dirty="0" err="1" smtClean="0"/>
              <a:t>phù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mình,sau</a:t>
            </a:r>
            <a:r>
              <a:rPr lang="en-US" sz="2000" dirty="0" smtClean="0"/>
              <a:t> </a:t>
            </a:r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chọn</a:t>
            </a:r>
            <a:r>
              <a:rPr lang="en-US" sz="2000" dirty="0" smtClean="0"/>
              <a:t> </a:t>
            </a:r>
            <a:r>
              <a:rPr lang="en-US" sz="2000" dirty="0" err="1" smtClean="0"/>
              <a:t>món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phù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tin </a:t>
            </a:r>
            <a:r>
              <a:rPr lang="en-US" sz="2000" dirty="0" err="1" smtClean="0"/>
              <a:t>giỏ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yêu</a:t>
            </a:r>
            <a:r>
              <a:rPr lang="en-US" sz="2000" dirty="0" smtClean="0"/>
              <a:t> </a:t>
            </a:r>
            <a:r>
              <a:rPr lang="en-US" sz="2000" dirty="0" err="1" smtClean="0"/>
              <a:t>cầu</a:t>
            </a:r>
            <a:r>
              <a:rPr lang="en-US" sz="2000" dirty="0" smtClean="0"/>
              <a:t> </a:t>
            </a:r>
            <a:r>
              <a:rPr lang="en-US" sz="2000" dirty="0" err="1" smtClean="0"/>
              <a:t>khách</a:t>
            </a:r>
            <a:r>
              <a:rPr lang="en-US" sz="2000" dirty="0" smtClean="0"/>
              <a:t> </a:t>
            </a:r>
            <a:r>
              <a:rPr lang="en-US" sz="2000" dirty="0" err="1" smtClean="0"/>
              <a:t>hàn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đăng</a:t>
            </a:r>
            <a:r>
              <a:rPr lang="en-US" sz="2000" dirty="0" smtClean="0"/>
              <a:t> </a:t>
            </a:r>
            <a:r>
              <a:rPr lang="en-US" sz="2000" dirty="0" err="1" smtClean="0"/>
              <a:t>nhập</a:t>
            </a:r>
            <a:r>
              <a:rPr lang="en-US" sz="2000" dirty="0" smtClean="0"/>
              <a:t>/</a:t>
            </a:r>
            <a:r>
              <a:rPr lang="en-US" sz="2000" dirty="0" err="1" smtClean="0"/>
              <a:t>tạo</a:t>
            </a:r>
            <a:r>
              <a:rPr lang="en-US" sz="2000" dirty="0" smtClean="0"/>
              <a:t> </a:t>
            </a:r>
            <a:r>
              <a:rPr lang="en-US" sz="2000" dirty="0" err="1" smtClean="0"/>
              <a:t>tài</a:t>
            </a:r>
            <a:r>
              <a:rPr lang="en-US" sz="2000" dirty="0" smtClean="0"/>
              <a:t> </a:t>
            </a:r>
            <a:r>
              <a:rPr lang="en-US" sz="2000" dirty="0" err="1" smtClean="0"/>
              <a:t>khoản</a:t>
            </a:r>
            <a:r>
              <a:rPr lang="en-US" sz="2000" dirty="0" smtClean="0"/>
              <a:t>/</a:t>
            </a:r>
            <a:r>
              <a:rPr lang="en-US" sz="2000" dirty="0" err="1" smtClean="0"/>
              <a:t>đặt</a:t>
            </a:r>
            <a:r>
              <a:rPr lang="en-US" sz="2000" dirty="0" smtClean="0"/>
              <a:t> </a:t>
            </a:r>
            <a:r>
              <a:rPr lang="en-US" sz="2000" dirty="0" err="1" smtClean="0"/>
              <a:t>lại</a:t>
            </a:r>
            <a:r>
              <a:rPr lang="en-US" sz="2000" dirty="0" smtClean="0"/>
              <a:t> </a:t>
            </a:r>
            <a:r>
              <a:rPr lang="en-US" sz="2000" dirty="0" err="1" smtClean="0"/>
              <a:t>mật</a:t>
            </a:r>
            <a:r>
              <a:rPr lang="en-US" sz="2000" dirty="0" smtClean="0"/>
              <a:t> </a:t>
            </a:r>
            <a:r>
              <a:rPr lang="en-US" sz="2000" dirty="0" err="1" smtClean="0"/>
              <a:t>khẩu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apps 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92" y="947323"/>
            <a:ext cx="2822193" cy="49633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230" y="947323"/>
            <a:ext cx="2791885" cy="49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2147977" y="0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>
            <a:off x="0" y="0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90951" y="94593"/>
            <a:ext cx="5475890" cy="4204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nip Diagonal Corner Rectangle 6"/>
          <p:cNvSpPr/>
          <p:nvPr/>
        </p:nvSpPr>
        <p:spPr>
          <a:xfrm>
            <a:off x="-166777" y="6245525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9788013" y="6245524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780" y="906047"/>
            <a:ext cx="2867688" cy="5098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96" y="906047"/>
            <a:ext cx="2867688" cy="50981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12" y="893443"/>
            <a:ext cx="2867688" cy="50981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893443"/>
            <a:ext cx="3252951" cy="51107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 err="1" smtClean="0"/>
              <a:t>Nếu</a:t>
            </a:r>
            <a:r>
              <a:rPr lang="en-US" sz="2400" dirty="0" smtClean="0"/>
              <a:t> </a:t>
            </a:r>
            <a:r>
              <a:rPr lang="en-US" sz="2400" dirty="0" err="1" smtClean="0"/>
              <a:t>bạn</a:t>
            </a:r>
            <a:r>
              <a:rPr lang="en-US" sz="2400" dirty="0" smtClean="0"/>
              <a:t> </a:t>
            </a:r>
            <a:r>
              <a:rPr lang="en-US" sz="2400" dirty="0" err="1" smtClean="0"/>
              <a:t>chưa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 smtClean="0"/>
              <a:t>khoản</a:t>
            </a:r>
            <a:r>
              <a:rPr lang="en-US" sz="2400" dirty="0" smtClean="0"/>
              <a:t> </a:t>
            </a:r>
            <a:r>
              <a:rPr lang="en-US" sz="2400" dirty="0" err="1" smtClean="0"/>
              <a:t>ứng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yêu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 </a:t>
            </a:r>
            <a:r>
              <a:rPr lang="en-US" sz="2400" dirty="0" err="1" smtClean="0"/>
              <a:t>bạn</a:t>
            </a:r>
            <a:r>
              <a:rPr lang="en-US" sz="2400" dirty="0" smtClean="0"/>
              <a:t> </a:t>
            </a:r>
            <a:r>
              <a:rPr lang="en-US" sz="2400" dirty="0" err="1" smtClean="0"/>
              <a:t>tạo</a:t>
            </a:r>
            <a:r>
              <a:rPr lang="en-US" sz="2400" dirty="0" smtClean="0"/>
              <a:t> 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 smtClean="0"/>
              <a:t>khoản</a:t>
            </a:r>
            <a:r>
              <a:rPr lang="en-US" sz="2400" dirty="0" smtClean="0"/>
              <a:t> </a:t>
            </a:r>
            <a:r>
              <a:rPr lang="en-US" sz="2400" dirty="0" err="1" smtClean="0"/>
              <a:t>hoặc</a:t>
            </a:r>
            <a:r>
              <a:rPr lang="en-US" sz="2400" dirty="0" smtClean="0"/>
              <a:t> </a:t>
            </a:r>
            <a:r>
              <a:rPr lang="en-US" sz="2400" dirty="0" err="1" smtClean="0"/>
              <a:t>bạn</a:t>
            </a:r>
            <a:r>
              <a:rPr lang="en-US" sz="2400" dirty="0" smtClean="0"/>
              <a:t> </a:t>
            </a:r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 smtClean="0"/>
              <a:t>khoản</a:t>
            </a:r>
            <a:r>
              <a:rPr lang="en-US" sz="2400" dirty="0" smtClean="0"/>
              <a:t> </a:t>
            </a:r>
            <a:r>
              <a:rPr lang="en-US" sz="2400" dirty="0" err="1" smtClean="0"/>
              <a:t>mà</a:t>
            </a:r>
            <a:r>
              <a:rPr lang="en-US" sz="2400" dirty="0" smtClean="0"/>
              <a:t> </a:t>
            </a:r>
            <a:r>
              <a:rPr lang="en-US" sz="2400" dirty="0" err="1" smtClean="0"/>
              <a:t>quên</a:t>
            </a:r>
            <a:r>
              <a:rPr lang="en-US" sz="2400" dirty="0" smtClean="0"/>
              <a:t> </a:t>
            </a:r>
            <a:r>
              <a:rPr lang="en-US" sz="2400" dirty="0" err="1" smtClean="0"/>
              <a:t>mật</a:t>
            </a:r>
            <a:r>
              <a:rPr lang="en-US" sz="2400" dirty="0" smtClean="0"/>
              <a:t> </a:t>
            </a:r>
            <a:r>
              <a:rPr lang="en-US" sz="2400" dirty="0" err="1" smtClean="0"/>
              <a:t>khẩu</a:t>
            </a:r>
            <a:r>
              <a:rPr lang="en-US" sz="2400" dirty="0" smtClean="0"/>
              <a:t> apps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yêu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 </a:t>
            </a:r>
            <a:r>
              <a:rPr lang="en-US" sz="2400" dirty="0" err="1" smtClean="0"/>
              <a:t>bạn</a:t>
            </a:r>
            <a:r>
              <a:rPr lang="en-US" sz="2400" dirty="0" smtClean="0"/>
              <a:t> </a:t>
            </a:r>
            <a:r>
              <a:rPr lang="en-US" sz="2400" dirty="0" err="1" smtClean="0"/>
              <a:t>điền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tin </a:t>
            </a:r>
            <a:r>
              <a:rPr lang="en-US" sz="2400" dirty="0" err="1" smtClean="0"/>
              <a:t>vào</a:t>
            </a:r>
            <a:r>
              <a:rPr lang="en-US" sz="2400" dirty="0" smtClean="0"/>
              <a:t> email </a:t>
            </a:r>
            <a:r>
              <a:rPr lang="en-US" sz="2400" dirty="0" err="1" smtClean="0"/>
              <a:t>đang</a:t>
            </a:r>
            <a:r>
              <a:rPr lang="en-US" sz="2400" dirty="0" smtClean="0"/>
              <a:t> </a:t>
            </a:r>
            <a:r>
              <a:rPr lang="en-US" sz="2400" dirty="0" err="1" smtClean="0"/>
              <a:t>nhập</a:t>
            </a:r>
            <a:r>
              <a:rPr lang="en-US" sz="2400" dirty="0" smtClean="0"/>
              <a:t> </a:t>
            </a:r>
            <a:r>
              <a:rPr lang="en-US" sz="2400" dirty="0" err="1" smtClean="0"/>
              <a:t>trùng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email </a:t>
            </a:r>
            <a:r>
              <a:rPr lang="en-US" sz="2400" dirty="0" err="1" smtClean="0"/>
              <a:t>củ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</a:t>
            </a:r>
            <a:r>
              <a:rPr lang="en-US" sz="2400" dirty="0" err="1" smtClean="0"/>
              <a:t>hệ</a:t>
            </a:r>
            <a:r>
              <a:rPr lang="en-US" sz="2400" dirty="0" smtClean="0"/>
              <a:t> </a:t>
            </a:r>
            <a:r>
              <a:rPr lang="en-US" sz="2400" dirty="0" err="1" smtClean="0"/>
              <a:t>thống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đặt</a:t>
            </a:r>
            <a:r>
              <a:rPr lang="en-US" sz="2400" dirty="0" smtClean="0"/>
              <a:t> </a:t>
            </a:r>
            <a:r>
              <a:rPr lang="en-US" sz="2400" dirty="0" err="1" smtClean="0"/>
              <a:t>lại</a:t>
            </a:r>
            <a:r>
              <a:rPr lang="en-US" sz="2400" dirty="0" smtClean="0"/>
              <a:t> apps </a:t>
            </a:r>
            <a:r>
              <a:rPr lang="en-US" sz="2400" dirty="0" err="1" smtClean="0"/>
              <a:t>trên</a:t>
            </a:r>
            <a:r>
              <a:rPr lang="en-US" sz="2400" dirty="0" smtClean="0"/>
              <a:t> apps </a:t>
            </a:r>
            <a:r>
              <a:rPr lang="en-US" sz="2400" dirty="0" err="1" smtClean="0"/>
              <a:t>rồi</a:t>
            </a:r>
            <a:r>
              <a:rPr lang="en-US" sz="2400" dirty="0" smtClean="0"/>
              <a:t> </a:t>
            </a:r>
            <a:r>
              <a:rPr lang="en-US" sz="2400" dirty="0" err="1" smtClean="0"/>
              <a:t>đăng</a:t>
            </a:r>
            <a:r>
              <a:rPr lang="en-US" sz="2400" dirty="0" smtClean="0"/>
              <a:t> </a:t>
            </a:r>
            <a:r>
              <a:rPr lang="en-US" sz="2400" dirty="0" err="1" smtClean="0"/>
              <a:t>nhập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mua</a:t>
            </a:r>
            <a:r>
              <a:rPr lang="en-US" sz="2400" dirty="0" smtClean="0"/>
              <a:t> </a:t>
            </a:r>
            <a:r>
              <a:rPr lang="en-US" sz="2400" dirty="0" err="1" smtClean="0"/>
              <a:t>hàng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ứng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</a:t>
            </a:r>
            <a:r>
              <a:rPr lang="en-US" sz="2400" dirty="0" err="1" smtClean="0"/>
              <a:t>báo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khách</a:t>
            </a:r>
            <a:r>
              <a:rPr lang="en-US" sz="2400" dirty="0" smtClean="0"/>
              <a:t> hang </a:t>
            </a:r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mua</a:t>
            </a:r>
            <a:r>
              <a:rPr lang="en-US" sz="2400" dirty="0" smtClean="0"/>
              <a:t> hang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7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2147977" y="0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-166777" y="6245525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0" y="0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nip Single Corner Rectangle 6"/>
          <p:cNvSpPr/>
          <p:nvPr/>
        </p:nvSpPr>
        <p:spPr>
          <a:xfrm>
            <a:off x="9788013" y="6245524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90951" y="94593"/>
            <a:ext cx="5475890" cy="4204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55" y="886332"/>
            <a:ext cx="2826193" cy="5024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42" y="876524"/>
            <a:ext cx="2831710" cy="50341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13" y="885214"/>
            <a:ext cx="2826822" cy="50254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893443"/>
            <a:ext cx="3252951" cy="51107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 err="1" smtClean="0">
                <a:cs typeface="Arial" panose="020B0604020202020204" pitchFamily="34" charset="0"/>
              </a:rPr>
              <a:t>Thường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lệ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một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cửa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hàng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muốn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bán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ra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sản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phẩm</a:t>
            </a:r>
            <a:r>
              <a:rPr lang="en-US" sz="2400" dirty="0" smtClean="0">
                <a:cs typeface="Arial" panose="020B0604020202020204" pitchFamily="34" charset="0"/>
              </a:rPr>
              <a:t>  </a:t>
            </a:r>
            <a:r>
              <a:rPr lang="en-US" sz="2400" dirty="0" err="1" smtClean="0">
                <a:cs typeface="Arial" panose="020B0604020202020204" pitchFamily="34" charset="0"/>
              </a:rPr>
              <a:t>cần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phải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có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người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thống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kê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quản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lý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sản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phẩm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của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bạn,hiện</a:t>
            </a:r>
            <a:r>
              <a:rPr lang="en-US" sz="2400" dirty="0" smtClean="0">
                <a:cs typeface="Arial" panose="020B0604020202020204" pitchFamily="34" charset="0"/>
              </a:rPr>
              <a:t> nay apps </a:t>
            </a:r>
            <a:r>
              <a:rPr lang="en-US" sz="2400" dirty="0" err="1" smtClean="0">
                <a:cs typeface="Arial" panose="020B0604020202020204" pitchFamily="34" charset="0"/>
              </a:rPr>
              <a:t>quản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lý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này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sẽ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giúp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bạn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thống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kê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được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người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đặt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hàng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và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xem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được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thông</a:t>
            </a:r>
            <a:r>
              <a:rPr lang="en-US" sz="2400" dirty="0" smtClean="0">
                <a:cs typeface="Arial" panose="020B0604020202020204" pitchFamily="34" charset="0"/>
              </a:rPr>
              <a:t> tin </a:t>
            </a:r>
            <a:r>
              <a:rPr lang="en-US" sz="2400" dirty="0" err="1" smtClean="0">
                <a:cs typeface="Arial" panose="020B0604020202020204" pitchFamily="34" charset="0"/>
              </a:rPr>
              <a:t>đơn</a:t>
            </a:r>
            <a:r>
              <a:rPr lang="en-US" sz="2400" dirty="0" smtClean="0">
                <a:cs typeface="Arial" panose="020B0604020202020204" pitchFamily="34" charset="0"/>
              </a:rPr>
              <a:t> hang </a:t>
            </a:r>
            <a:r>
              <a:rPr lang="en-US" sz="2400" dirty="0" err="1" smtClean="0">
                <a:cs typeface="Arial" panose="020B0604020202020204" pitchFamily="34" charset="0"/>
              </a:rPr>
              <a:t>của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bạn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46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2147977" y="0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>
            <a:off x="0" y="0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-166777" y="6245525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9788013" y="6245524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90950" y="94593"/>
            <a:ext cx="8973555" cy="38848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62" y="827097"/>
            <a:ext cx="2927140" cy="5203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74" y="827096"/>
            <a:ext cx="2927141" cy="52038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893443"/>
            <a:ext cx="3252951" cy="51107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 err="1" smtClean="0">
                <a:cs typeface="Arial" panose="020B0604020202020204" pitchFamily="34" charset="0"/>
              </a:rPr>
              <a:t>Thông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thường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khách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hàng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muốn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mua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hàng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từ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nhà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cung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cấp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muốn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hỏi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sản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các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câu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hỏi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từ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nhà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cung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cấp</a:t>
            </a:r>
            <a:r>
              <a:rPr lang="en-US" sz="2400" dirty="0" smtClean="0">
                <a:cs typeface="Arial" panose="020B0604020202020204" pitchFamily="34" charset="0"/>
              </a:rPr>
              <a:t> apps </a:t>
            </a:r>
            <a:r>
              <a:rPr lang="en-US" sz="2400" dirty="0" err="1" smtClean="0">
                <a:cs typeface="Arial" panose="020B0604020202020204" pitchFamily="34" charset="0"/>
              </a:rPr>
              <a:t>sẽ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yêu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cầu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khách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hàng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điền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thông</a:t>
            </a:r>
            <a:r>
              <a:rPr lang="en-US" sz="2400" dirty="0" smtClean="0">
                <a:cs typeface="Arial" panose="020B0604020202020204" pitchFamily="34" charset="0"/>
              </a:rPr>
              <a:t> tin </a:t>
            </a:r>
            <a:r>
              <a:rPr lang="en-US" sz="2400" dirty="0" err="1" smtClean="0">
                <a:cs typeface="Arial" panose="020B0604020202020204" pitchFamily="34" charset="0"/>
              </a:rPr>
              <a:t>tên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và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nội</a:t>
            </a:r>
            <a:r>
              <a:rPr lang="en-US" sz="2400" dirty="0" smtClean="0">
                <a:cs typeface="Arial" panose="020B0604020202020204" pitchFamily="34" charset="0"/>
              </a:rPr>
              <a:t> dung chat </a:t>
            </a:r>
            <a:r>
              <a:rPr lang="en-US" sz="2400" dirty="0" err="1" smtClean="0">
                <a:cs typeface="Arial" panose="020B0604020202020204" pitchFamily="34" charset="0"/>
              </a:rPr>
              <a:t>vào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để</a:t>
            </a:r>
            <a:r>
              <a:rPr lang="en-US" sz="2400" dirty="0" smtClean="0">
                <a:cs typeface="Arial" panose="020B0604020202020204" pitchFamily="34" charset="0"/>
              </a:rPr>
              <a:t> tin </a:t>
            </a:r>
            <a:r>
              <a:rPr lang="en-US" sz="2400" dirty="0" err="1" smtClean="0">
                <a:cs typeface="Arial" panose="020B0604020202020204" pitchFamily="34" charset="0"/>
              </a:rPr>
              <a:t>nhắn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được</a:t>
            </a:r>
            <a:r>
              <a:rPr lang="en-US" sz="2400" dirty="0" smtClean="0">
                <a:cs typeface="Arial" panose="020B0604020202020204" pitchFamily="34" charset="0"/>
              </a:rPr>
              <a:t>  </a:t>
            </a:r>
            <a:r>
              <a:rPr lang="en-US" sz="2400" dirty="0" err="1" smtClean="0">
                <a:cs typeface="Arial" panose="020B0604020202020204" pitchFamily="34" charset="0"/>
              </a:rPr>
              <a:t>truyền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vào</a:t>
            </a:r>
            <a:r>
              <a:rPr lang="en-US" sz="2400" dirty="0" smtClean="0">
                <a:cs typeface="Arial" panose="020B0604020202020204" pitchFamily="34" charset="0"/>
              </a:rPr>
              <a:t> apps </a:t>
            </a:r>
            <a:r>
              <a:rPr lang="en-US" sz="2400" dirty="0" err="1" smtClean="0">
                <a:cs typeface="Arial" panose="020B0604020202020204" pitchFamily="34" charset="0"/>
              </a:rPr>
              <a:t>quản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lý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bán</a:t>
            </a:r>
            <a:r>
              <a:rPr lang="en-US" sz="2400" dirty="0" smtClean="0">
                <a:cs typeface="Arial" panose="020B0604020202020204" pitchFamily="34" charset="0"/>
              </a:rPr>
              <a:t> hang </a:t>
            </a: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71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2147977" y="0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-166777" y="6245525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0" y="0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nip Single Corner Rectangle 6"/>
          <p:cNvSpPr/>
          <p:nvPr/>
        </p:nvSpPr>
        <p:spPr>
          <a:xfrm>
            <a:off x="9788013" y="6245524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andicam 2018-12-15 00-11-21-3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5720" y="633016"/>
            <a:ext cx="9977793" cy="56125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90950" y="94593"/>
            <a:ext cx="8973555" cy="38848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7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2147977" y="0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-166777" y="6245525"/>
            <a:ext cx="10205050" cy="61247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0" y="0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nip Single Corner Rectangle 6"/>
          <p:cNvSpPr/>
          <p:nvPr/>
        </p:nvSpPr>
        <p:spPr>
          <a:xfrm>
            <a:off x="9788013" y="6245524"/>
            <a:ext cx="2403987" cy="612475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15613" y="1904597"/>
            <a:ext cx="7772400" cy="26104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78037" y="3678670"/>
            <a:ext cx="5724971" cy="76393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hầy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ắng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4597"/>
            <a:ext cx="1774073" cy="1774073"/>
          </a:xfrm>
          <a:prstGeom prst="rect">
            <a:avLst/>
          </a:prstGeom>
        </p:spPr>
      </p:pic>
      <p:sp>
        <p:nvSpPr>
          <p:cNvPr id="12" name="Snip Diagonal Corner Rectangle 11"/>
          <p:cNvSpPr/>
          <p:nvPr/>
        </p:nvSpPr>
        <p:spPr>
          <a:xfrm>
            <a:off x="2147977" y="2219865"/>
            <a:ext cx="4616245" cy="1386348"/>
          </a:xfrm>
          <a:prstGeom prst="snip2Diag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TRANSPOTER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733" y="4060637"/>
            <a:ext cx="1998546" cy="19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557</Words>
  <Application>Microsoft Office PowerPoint</Application>
  <PresentationFormat>Widescreen</PresentationFormat>
  <Paragraphs>66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24</cp:revision>
  <dcterms:created xsi:type="dcterms:W3CDTF">2018-12-14T08:52:30Z</dcterms:created>
  <dcterms:modified xsi:type="dcterms:W3CDTF">2018-12-15T01:35:45Z</dcterms:modified>
</cp:coreProperties>
</file>